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62" r:id="rId2"/>
    <p:sldId id="281" r:id="rId3"/>
    <p:sldId id="282" r:id="rId4"/>
    <p:sldId id="284" r:id="rId5"/>
    <p:sldId id="285" r:id="rId6"/>
    <p:sldId id="28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1FF"/>
    <a:srgbClr val="FBD5FF"/>
    <a:srgbClr val="FEF3FF"/>
    <a:srgbClr val="F9CFFD"/>
    <a:srgbClr val="FF99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44" autoAdjust="0"/>
    <p:restoredTop sz="94660"/>
  </p:normalViewPr>
  <p:slideViewPr>
    <p:cSldViewPr>
      <p:cViewPr>
        <p:scale>
          <a:sx n="67" d="100"/>
          <a:sy n="67" d="100"/>
        </p:scale>
        <p:origin x="-13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4DEB1-A6FD-4D2D-8BF3-95436C5301AC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A5F1B-DF21-49EC-B187-B49C0DB70D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687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1DB8-F7EC-4E69-92A3-66DBA3883049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F541DB8-F7EC-4E69-92A3-66DBA3883049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459FB2-5229-4CDA-AEC1-F3DB7EE4959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42910" y="3000372"/>
            <a:ext cx="8106694" cy="1714512"/>
          </a:xfrm>
          <a:noFill/>
          <a:ln>
            <a:noFill/>
          </a:ln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cap="all" dirty="0" smtClean="0">
                <a:ln w="0"/>
                <a:solidFill>
                  <a:schemeClr val="bg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ПРАВИЛА ПОВЕДЕНИЯ </a:t>
            </a:r>
            <a:br>
              <a:rPr lang="ru-RU" cap="all" dirty="0" smtClean="0">
                <a:ln w="0"/>
                <a:solidFill>
                  <a:schemeClr val="bg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solidFill>
                  <a:schemeClr val="bg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НА ВОДЕ </a:t>
            </a:r>
            <a:r>
              <a:rPr lang="ru-RU" sz="28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86808" cy="1143000"/>
          </a:xfrm>
        </p:spPr>
        <p:txBody>
          <a:bodyPr>
            <a:noAutofit/>
          </a:bodyPr>
          <a:lstStyle/>
          <a:p>
            <a:r>
              <a:rPr lang="ru-RU" sz="4000" dirty="0" smtClean="0"/>
              <a:t>Общие правила поведения на воде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 descr="undefined"/>
          <p:cNvPicPr>
            <a:picLocks noChangeAspect="1" noChangeArrowheads="1"/>
          </p:cNvPicPr>
          <p:nvPr/>
        </p:nvPicPr>
        <p:blipFill>
          <a:blip r:embed="rId2"/>
          <a:srcRect l="401" t="6373" r="78760" b="49455"/>
          <a:stretch>
            <a:fillRect/>
          </a:stretch>
        </p:blipFill>
        <p:spPr bwMode="auto">
          <a:xfrm>
            <a:off x="642910" y="2000240"/>
            <a:ext cx="3714744" cy="4429156"/>
          </a:xfrm>
          <a:prstGeom prst="rect">
            <a:avLst/>
          </a:prstGeom>
          <a:noFill/>
        </p:spPr>
      </p:pic>
      <p:pic>
        <p:nvPicPr>
          <p:cNvPr id="39940" name="Picture 4" descr="undefined"/>
          <p:cNvPicPr>
            <a:picLocks noChangeAspect="1" noChangeArrowheads="1"/>
          </p:cNvPicPr>
          <p:nvPr/>
        </p:nvPicPr>
        <p:blipFill>
          <a:blip r:embed="rId2"/>
          <a:srcRect l="22245" t="6679" r="55003" b="49219"/>
          <a:stretch>
            <a:fillRect/>
          </a:stretch>
        </p:blipFill>
        <p:spPr bwMode="auto">
          <a:xfrm>
            <a:off x="4643438" y="2000240"/>
            <a:ext cx="3929090" cy="4355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правила поведения на воде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62" name="Picture 2" descr="undefined"/>
          <p:cNvPicPr>
            <a:picLocks noChangeAspect="1" noChangeArrowheads="1"/>
          </p:cNvPicPr>
          <p:nvPr/>
        </p:nvPicPr>
        <p:blipFill>
          <a:blip r:embed="rId2"/>
          <a:srcRect l="46142" t="6510" r="27823" b="49218"/>
          <a:stretch>
            <a:fillRect/>
          </a:stretch>
        </p:blipFill>
        <p:spPr bwMode="auto">
          <a:xfrm>
            <a:off x="240259" y="1928802"/>
            <a:ext cx="4331741" cy="4143404"/>
          </a:xfrm>
          <a:prstGeom prst="rect">
            <a:avLst/>
          </a:prstGeom>
          <a:noFill/>
        </p:spPr>
      </p:pic>
      <p:pic>
        <p:nvPicPr>
          <p:cNvPr id="5" name="Picture 2" descr="undefined"/>
          <p:cNvPicPr>
            <a:picLocks noChangeAspect="1" noChangeArrowheads="1"/>
          </p:cNvPicPr>
          <p:nvPr/>
        </p:nvPicPr>
        <p:blipFill>
          <a:blip r:embed="rId2"/>
          <a:srcRect l="73233" t="6510" r="390" b="49218"/>
          <a:stretch>
            <a:fillRect/>
          </a:stretch>
        </p:blipFill>
        <p:spPr bwMode="auto">
          <a:xfrm>
            <a:off x="4714876" y="1928802"/>
            <a:ext cx="4161613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правила поведения на воде</a:t>
            </a:r>
            <a:endParaRPr lang="ru-RU" sz="4000" dirty="0"/>
          </a:p>
        </p:txBody>
      </p:sp>
      <p:pic>
        <p:nvPicPr>
          <p:cNvPr id="43010" name="Picture 2" descr="https://dorogobyzh.admin-smolensk.ru/files/1094/1-1-1-1024x724.jpg"/>
          <p:cNvPicPr>
            <a:picLocks noChangeAspect="1" noChangeArrowheads="1"/>
          </p:cNvPicPr>
          <p:nvPr/>
        </p:nvPicPr>
        <p:blipFill>
          <a:blip r:embed="rId2"/>
          <a:srcRect l="2929" t="63191" r="75830" b="2624"/>
          <a:stretch>
            <a:fillRect/>
          </a:stretch>
        </p:blipFill>
        <p:spPr bwMode="auto">
          <a:xfrm>
            <a:off x="571471" y="1857364"/>
            <a:ext cx="3641173" cy="4143404"/>
          </a:xfrm>
          <a:prstGeom prst="rect">
            <a:avLst/>
          </a:prstGeom>
          <a:noFill/>
        </p:spPr>
      </p:pic>
      <p:pic>
        <p:nvPicPr>
          <p:cNvPr id="5" name="Picture 2" descr="https://dorogobyzh.admin-smolensk.ru/files/1094/1-1-1-1024x7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7099" t="63191" r="51660" b="2624"/>
          <a:stretch>
            <a:fillRect/>
          </a:stretch>
        </p:blipFill>
        <p:spPr bwMode="auto">
          <a:xfrm>
            <a:off x="4929190" y="1857364"/>
            <a:ext cx="3515723" cy="4000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Общие правила поведения на воде</a:t>
            </a:r>
            <a:endParaRPr lang="ru-RU" sz="4000" dirty="0"/>
          </a:p>
        </p:txBody>
      </p:sp>
      <p:pic>
        <p:nvPicPr>
          <p:cNvPr id="4" name="Picture 2" descr="https://dorogobyzh.admin-smolensk.ru/files/1094/1-1-1-1024x724.jpg"/>
          <p:cNvPicPr>
            <a:picLocks noChangeAspect="1" noChangeArrowheads="1"/>
          </p:cNvPicPr>
          <p:nvPr/>
        </p:nvPicPr>
        <p:blipFill>
          <a:blip r:embed="rId2"/>
          <a:srcRect l="51270" t="63813" r="26758" b="2624"/>
          <a:stretch>
            <a:fillRect/>
          </a:stretch>
        </p:blipFill>
        <p:spPr bwMode="auto">
          <a:xfrm>
            <a:off x="357158" y="1785926"/>
            <a:ext cx="3836486" cy="4143404"/>
          </a:xfrm>
          <a:prstGeom prst="rect">
            <a:avLst/>
          </a:prstGeom>
          <a:noFill/>
        </p:spPr>
      </p:pic>
      <p:pic>
        <p:nvPicPr>
          <p:cNvPr id="5" name="Picture 2" descr="https://dorogobyzh.admin-smolensk.ru/files/1094/1-1-1-1024x7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5440" t="63800" r="2588" b="2624"/>
          <a:stretch>
            <a:fillRect/>
          </a:stretch>
        </p:blipFill>
        <p:spPr bwMode="auto">
          <a:xfrm>
            <a:off x="4714876" y="1785926"/>
            <a:ext cx="3857652" cy="4167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undefined"/>
          <p:cNvPicPr>
            <a:picLocks noChangeAspect="1" noChangeArrowheads="1"/>
          </p:cNvPicPr>
          <p:nvPr/>
        </p:nvPicPr>
        <p:blipFill>
          <a:blip r:embed="rId2"/>
          <a:srcRect t="44686"/>
          <a:stretch>
            <a:fillRect/>
          </a:stretch>
        </p:blipFill>
        <p:spPr bwMode="auto">
          <a:xfrm>
            <a:off x="0" y="1357298"/>
            <a:ext cx="9060407" cy="4214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242</TotalTime>
  <Words>22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ПРАВИЛА ПОВЕДЕНИЯ  НА ВОДЕ  </vt:lpstr>
      <vt:lpstr>Общие правила поведения на воде</vt:lpstr>
      <vt:lpstr>Общие правила поведения на воде</vt:lpstr>
      <vt:lpstr>Общие правила поведения на воде</vt:lpstr>
      <vt:lpstr>Общие правила поведения на воде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Нельзя находиться на льду с тяжелыми предметами. Переходя по льду с берега на берег , надо соблюдать дистанцию между людьми 5-6 метров.</dc:title>
  <dc:creator>User</dc:creator>
  <cp:lastModifiedBy>Семья</cp:lastModifiedBy>
  <cp:revision>32</cp:revision>
  <dcterms:created xsi:type="dcterms:W3CDTF">2012-03-15T06:36:48Z</dcterms:created>
  <dcterms:modified xsi:type="dcterms:W3CDTF">2020-07-15T17:09:31Z</dcterms:modified>
</cp:coreProperties>
</file>